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58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49BF40-47FA-4BD4-8E0B-E36E081C5D98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D4612A-11DD-4B69-A48C-0A4BAA3B23F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476672"/>
            <a:ext cx="6874024" cy="2952328"/>
          </a:xfrm>
        </p:spPr>
        <p:txBody>
          <a:bodyPr>
            <a:normAutofit/>
          </a:bodyPr>
          <a:lstStyle/>
          <a:p>
            <a:pPr algn="r"/>
            <a:r>
              <a:rPr lang="ru-RU" sz="4000" dirty="0"/>
              <a:t>Формирование современной городской среды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284984"/>
            <a:ext cx="8458200" cy="3168352"/>
          </a:xfrm>
        </p:spPr>
        <p:txBody>
          <a:bodyPr>
            <a:normAutofit lnSpcReduction="10000"/>
          </a:bodyPr>
          <a:lstStyle/>
          <a:p>
            <a:r>
              <a:rPr lang="ru-RU" sz="3200" b="1" dirty="0"/>
              <a:t>БЛАГОУСТРОЙСТВО ОБЩЕСТВЕННОЙ </a:t>
            </a:r>
            <a:r>
              <a:rPr lang="ru-RU" sz="3200" b="1" dirty="0" smtClean="0"/>
              <a:t>ТЕРРИТОРИИ</a:t>
            </a:r>
          </a:p>
          <a:p>
            <a:endParaRPr lang="ru-RU" sz="3200" b="1" dirty="0"/>
          </a:p>
          <a:p>
            <a:r>
              <a:rPr lang="ru-RU" dirty="0"/>
              <a:t>п. </a:t>
            </a:r>
            <a:r>
              <a:rPr lang="ru-RU" dirty="0" smtClean="0"/>
              <a:t>Юганская Обь</a:t>
            </a:r>
          </a:p>
          <a:p>
            <a:r>
              <a:rPr lang="ru-RU" dirty="0" smtClean="0"/>
              <a:t>ул. Тобольская, дом 20</a:t>
            </a:r>
            <a:endParaRPr lang="ru-RU" dirty="0"/>
          </a:p>
          <a:p>
            <a:endParaRPr lang="ru-RU" dirty="0" smtClean="0"/>
          </a:p>
          <a:p>
            <a:r>
              <a:rPr lang="ru-RU" sz="2000" dirty="0" smtClean="0"/>
              <a:t>ДИЗАЙН-ПРОЕКТ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4"/>
            <a:ext cx="20478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Обустройство Площадки для выгула собак</a:t>
            </a:r>
            <a:endParaRPr lang="ru-RU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52736"/>
            <a:ext cx="8458200" cy="5760640"/>
          </a:xfrm>
        </p:spPr>
        <p:txBody>
          <a:bodyPr>
            <a:normAutofit/>
          </a:bodyPr>
          <a:lstStyle/>
          <a:p>
            <a:pPr fontAlgn="base"/>
            <a:r>
              <a:rPr lang="ru-RU" sz="2500" dirty="0"/>
              <a:t>Площадка для выгула собак – это площадка, расположенная на специально отведенном для этих целей месте, огороженном </a:t>
            </a:r>
            <a:r>
              <a:rPr lang="ru-RU" sz="2500" dirty="0" smtClean="0"/>
              <a:t>забором</a:t>
            </a:r>
            <a:r>
              <a:rPr lang="ru-RU" sz="2500" dirty="0"/>
              <a:t>, оборудованная для выгула собак. На таких площадках разрешается выгул собак без поводков и намордников в том случае, если при выгуле собаки не может возникнуть опасности для жизни и здоровья людей.</a:t>
            </a:r>
          </a:p>
          <a:p>
            <a:pPr fontAlgn="base"/>
            <a:r>
              <a:rPr lang="ru-RU" sz="2500" dirty="0"/>
              <a:t>Площадки создаются в целях улучшения эпидемической и эпизоотической </a:t>
            </a:r>
            <a:r>
              <a:rPr lang="ru-RU" sz="2500" dirty="0" smtClean="0"/>
              <a:t>обстановки, уменьшения </a:t>
            </a:r>
            <a:r>
              <a:rPr lang="ru-RU" sz="2500" dirty="0"/>
              <a:t>количества укусов людей и животных и других конфликтных ситуаций с участием собак, повышения кинологической культуры и гражданской активности </a:t>
            </a:r>
            <a:r>
              <a:rPr lang="ru-RU" sz="2500" dirty="0" smtClean="0"/>
              <a:t>собаководов.</a:t>
            </a:r>
            <a:endParaRPr lang="ru-RU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45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Территория обязательно </a:t>
            </a:r>
            <a:r>
              <a:rPr lang="ru-RU" sz="2400" dirty="0"/>
              <a:t>будет </a:t>
            </a:r>
            <a:r>
              <a:rPr lang="ru-RU" sz="2400" dirty="0" smtClean="0"/>
              <a:t>огорожена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" y="1556792"/>
            <a:ext cx="8894623" cy="51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Будут установлены </a:t>
            </a:r>
            <a:r>
              <a:rPr lang="ru-RU" sz="2800" dirty="0"/>
              <a:t>мусорные баки, </a:t>
            </a:r>
            <a:r>
              <a:rPr lang="ru-RU" sz="2700" dirty="0"/>
              <a:t>позволяющие</a:t>
            </a:r>
            <a:r>
              <a:rPr lang="ru-RU" sz="2800" dirty="0"/>
              <a:t> хозяевам сбрасывать отходы жизнедеятельности своих питомцев при </a:t>
            </a:r>
            <a:r>
              <a:rPr lang="ru-RU" sz="2800" dirty="0" smtClean="0"/>
              <a:t>выгуле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3960440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4"/>
            <a:ext cx="307780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86875"/>
            <a:ext cx="4092762" cy="28731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2223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Территория </a:t>
            </a:r>
            <a:r>
              <a:rPr lang="ru-RU" sz="2400" dirty="0"/>
              <a:t>будет </a:t>
            </a:r>
            <a:r>
              <a:rPr lang="ru-RU" sz="2400" dirty="0" smtClean="0"/>
              <a:t>оборудована  </a:t>
            </a:r>
            <a:r>
              <a:rPr lang="ru-RU" sz="2400" dirty="0"/>
              <a:t>тренажерами для </a:t>
            </a:r>
            <a:r>
              <a:rPr lang="ru-RU" sz="2400" dirty="0" smtClean="0"/>
              <a:t>дрессировки собак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4" y="4189073"/>
            <a:ext cx="5372722" cy="26748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27" y="2056488"/>
            <a:ext cx="3939199" cy="2633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779912" cy="2520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35" y="2056488"/>
            <a:ext cx="3890233" cy="2368451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3240360" cy="19442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11200" dirty="0"/>
          </a:p>
          <a:p>
            <a:r>
              <a:rPr lang="ru-RU" sz="11200" dirty="0" smtClean="0"/>
              <a:t>Качели-балансир </a:t>
            </a:r>
            <a:r>
              <a:rPr lang="ru-RU" sz="11200" dirty="0"/>
              <a:t>для </a:t>
            </a:r>
            <a:r>
              <a:rPr lang="ru-RU" sz="11200" dirty="0" smtClean="0"/>
              <a:t>собак</a:t>
            </a:r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5805264"/>
            <a:ext cx="2664296" cy="900100"/>
          </a:xfrm>
          <a:prstGeom prst="rect">
            <a:avLst/>
          </a:prstGeom>
        </p:spPr>
        <p:txBody>
          <a:bodyPr vert="horz" anchor="b">
            <a:normAutofit fontScale="5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200" dirty="0" smtClean="0"/>
              <a:t>«БУМ»</a:t>
            </a:r>
            <a:endParaRPr lang="ru-RU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03848" y="1484784"/>
            <a:ext cx="2160240" cy="75608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8800" dirty="0" smtClean="0"/>
              <a:t>Снаряд "Покрышка"</a:t>
            </a:r>
            <a:endParaRPr lang="ru-RU" sz="8800" dirty="0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254044" y="6021288"/>
            <a:ext cx="1889955" cy="836712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smtClean="0"/>
              <a:t>Слалом для собак</a:t>
            </a:r>
            <a:endParaRPr lang="ru-RU" sz="4800" dirty="0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810449" y="3501008"/>
            <a:ext cx="1612953" cy="773899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smtClean="0"/>
              <a:t>Горка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931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7" y="1556792"/>
            <a:ext cx="8192210" cy="501439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16216" y="5157192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157192"/>
            <a:ext cx="6480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10м</a:t>
            </a:r>
          </a:p>
        </p:txBody>
      </p:sp>
    </p:spTree>
    <p:extLst>
      <p:ext uri="{BB962C8B-B14F-4D97-AF65-F5344CB8AC3E}">
        <p14:creationId xmlns:p14="http://schemas.microsoft.com/office/powerpoint/2010/main" val="216956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	Ни </a:t>
            </a:r>
            <a:r>
              <a:rPr lang="ru-RU" dirty="0"/>
              <a:t>для кого не секрет, что домашние животные это положительный эмоциональный фактор для современного человека, способствующий профилактике некоторых сердечно-сосудистых заболеваний и нервных расстройств. 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	Регулярные </a:t>
            </a:r>
            <a:r>
              <a:rPr lang="ru-RU" dirty="0"/>
              <a:t>обязательные прогулки с собакой способствуют оздоровлению </a:t>
            </a:r>
            <a:r>
              <a:rPr lang="ru-RU" dirty="0" smtClean="0"/>
              <a:t>человека, </a:t>
            </a:r>
            <a:r>
              <a:rPr lang="ru-RU" dirty="0"/>
              <a:t>дарят ему столь необходимое движение на свежем воздухе, а порой и </a:t>
            </a:r>
            <a:r>
              <a:rPr lang="ru-RU" dirty="0" smtClean="0"/>
              <a:t>предотвращает стрессы.</a:t>
            </a:r>
          </a:p>
          <a:p>
            <a:pPr fontAlgn="base"/>
            <a:endParaRPr lang="ru-RU" dirty="0"/>
          </a:p>
          <a:p>
            <a:pPr fontAlgn="base"/>
            <a:r>
              <a:rPr lang="ru-RU" dirty="0" smtClean="0"/>
              <a:t>	Если </a:t>
            </a:r>
            <a:r>
              <a:rPr lang="ru-RU" dirty="0"/>
              <a:t>семья заводит собаку, то это накладывает определенные обязанности на владельца: забота о ее здоровье, хорошем самочувствии, комфорте. Собаке необходим грамотный выгул. При этом должны учитываться не только интересы собаки, но и людей, живущих рядом. </a:t>
            </a:r>
            <a:r>
              <a:rPr lang="ru-RU" dirty="0" smtClean="0"/>
              <a:t>Часто </a:t>
            </a:r>
            <a:r>
              <a:rPr lang="ru-RU" dirty="0"/>
              <a:t>собак выгуливают на детских площадках, что вызывает справедливые замечания окружающих. Этот конфликт интересов можно решить путем создания выгульных </a:t>
            </a:r>
            <a:r>
              <a:rPr lang="ru-RU" dirty="0" smtClean="0"/>
              <a:t>площадок.</a:t>
            </a:r>
            <a:endParaRPr lang="ru-RU" dirty="0"/>
          </a:p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1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49" y="116632"/>
            <a:ext cx="8964488" cy="34563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	Ужиться </a:t>
            </a:r>
            <a:r>
              <a:rPr lang="ru-RU" dirty="0"/>
              <a:t>с соседями — не так-то просто. Особенно, если соседи четвероногие. Большие и маленькие собаки </a:t>
            </a:r>
            <a:r>
              <a:rPr lang="ru-RU" dirty="0" smtClean="0"/>
              <a:t>— </a:t>
            </a:r>
            <a:r>
              <a:rPr lang="ru-RU" dirty="0"/>
              <a:t>это огромная радость для одних людей и головная боль для других. </a:t>
            </a:r>
            <a:endParaRPr lang="ru-RU" dirty="0" smtClean="0"/>
          </a:p>
          <a:p>
            <a:r>
              <a:rPr lang="ru-RU" dirty="0"/>
              <a:t>	С</a:t>
            </a:r>
            <a:r>
              <a:rPr lang="ru-RU" dirty="0" smtClean="0"/>
              <a:t>одержание </a:t>
            </a:r>
            <a:r>
              <a:rPr lang="ru-RU" dirty="0"/>
              <a:t>животных — один из тех болезненных вопросов, по которым людям бывает сложно договориться. В конце концов, никто </a:t>
            </a:r>
            <a:r>
              <a:rPr lang="ru-RU" dirty="0" smtClean="0"/>
              <a:t>не</a:t>
            </a:r>
            <a:r>
              <a:rPr lang="ru-RU" dirty="0"/>
              <a:t> виноват, что для людей условия </a:t>
            </a:r>
            <a:r>
              <a:rPr lang="ru-RU" dirty="0" smtClean="0"/>
              <a:t>созданы</a:t>
            </a:r>
            <a:r>
              <a:rPr lang="ru-RU" dirty="0"/>
              <a:t>, а для собак— нет. </a:t>
            </a:r>
            <a:r>
              <a:rPr lang="ru-RU" dirty="0" smtClean="0"/>
              <a:t>						Самое </a:t>
            </a:r>
            <a:r>
              <a:rPr lang="ru-RU" dirty="0"/>
              <a:t>разумное, что можно предпринять во избежание неприятных ситуаций — организовать площадку для </a:t>
            </a:r>
            <a:r>
              <a:rPr lang="ru-RU" dirty="0" smtClean="0"/>
              <a:t>выгула собак.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42274"/>
            <a:ext cx="2783070" cy="2783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54654"/>
            <a:ext cx="2722364" cy="27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149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Формирование современной городской среды</vt:lpstr>
      <vt:lpstr>Обустройство Площадки для выгула собак</vt:lpstr>
      <vt:lpstr>Территория обязательно будет огорожена</vt:lpstr>
      <vt:lpstr>Будут установлены мусорные баки, позволяющие хозяевам сбрасывать отходы жизнедеятельности своих питомцев при выгуле </vt:lpstr>
      <vt:lpstr>Территория будет оборудована  тренажерами для дрессировки собак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2018-07-04T10:42:00Z</dcterms:created>
  <dcterms:modified xsi:type="dcterms:W3CDTF">2018-07-09T11:15:09Z</dcterms:modified>
</cp:coreProperties>
</file>